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0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2A98-BFC5-461D-921D-8581D75A2D0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7B7B-E8B6-4324-8403-3AB8747F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2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2A98-BFC5-461D-921D-8581D75A2D0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7B7B-E8B6-4324-8403-3AB8747F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7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2A98-BFC5-461D-921D-8581D75A2D0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7B7B-E8B6-4324-8403-3AB8747F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2A98-BFC5-461D-921D-8581D75A2D0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7B7B-E8B6-4324-8403-3AB8747F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5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2A98-BFC5-461D-921D-8581D75A2D0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7B7B-E8B6-4324-8403-3AB8747F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9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2A98-BFC5-461D-921D-8581D75A2D0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7B7B-E8B6-4324-8403-3AB8747F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8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2A98-BFC5-461D-921D-8581D75A2D0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7B7B-E8B6-4324-8403-3AB8747F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2A98-BFC5-461D-921D-8581D75A2D0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7B7B-E8B6-4324-8403-3AB8747F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2A98-BFC5-461D-921D-8581D75A2D0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7B7B-E8B6-4324-8403-3AB8747F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6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2A98-BFC5-461D-921D-8581D75A2D0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7B7B-E8B6-4324-8403-3AB8747F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2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2A98-BFC5-461D-921D-8581D75A2D0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7B7B-E8B6-4324-8403-3AB8747F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2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02A98-BFC5-461D-921D-8581D75A2D0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77B7B-E8B6-4324-8403-3AB8747F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2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/>
              <a:t>Ευθύς και </a:t>
            </a:r>
            <a:r>
              <a:rPr lang="el-GR" i="1" dirty="0"/>
              <a:t>Πλάγιος</a:t>
            </a:r>
            <a:r>
              <a:rPr lang="el-GR" dirty="0"/>
              <a:t> Λόγος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1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/>
              <a:t>Ας θυμηθούμε...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Στον </a:t>
            </a:r>
            <a:r>
              <a:rPr lang="el-GR" b="1" dirty="0"/>
              <a:t>Ευθύ </a:t>
            </a:r>
            <a:r>
              <a:rPr lang="el-GR" dirty="0"/>
              <a:t>λόγο τα λόγια είναι ακριβώς όπως τα λέει κάποιος.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- Καταλάβατε;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Στον </a:t>
            </a:r>
            <a:r>
              <a:rPr lang="el-GR" b="1" i="1" dirty="0"/>
              <a:t>Πλάγιο </a:t>
            </a:r>
            <a:r>
              <a:rPr lang="el-GR" dirty="0"/>
              <a:t>Λόγο τα λόγια που είπε κάποιος μεταφέρονται σε ένα τρίτο πρόσωπο.</a:t>
            </a:r>
          </a:p>
          <a:p>
            <a:endParaRPr lang="el-GR" dirty="0"/>
          </a:p>
          <a:p>
            <a:r>
              <a:rPr lang="el-GR" dirty="0"/>
              <a:t>Ο δάσκαλος μας ρώτησε αν καταλάβαμε.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7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/>
              <a:t>Για να δούμε...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318" y="2810668"/>
            <a:ext cx="5479365" cy="3749040"/>
          </a:xfrm>
        </p:spPr>
      </p:pic>
      <p:sp>
        <p:nvSpPr>
          <p:cNvPr id="8" name="Rounded Rectangular Callout 7"/>
          <p:cNvSpPr/>
          <p:nvPr/>
        </p:nvSpPr>
        <p:spPr>
          <a:xfrm>
            <a:off x="2743200" y="1752600"/>
            <a:ext cx="3581400" cy="1222248"/>
          </a:xfrm>
          <a:prstGeom prst="wedgeRoundRectCallout">
            <a:avLst>
              <a:gd name="adj1" fmla="val -12708"/>
              <a:gd name="adj2" fmla="val 62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- Προχωράτε αγαπημένα μου βόδια, ώρα να οργώσουμε!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4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18" b="24118"/>
          <a:stretch>
            <a:fillRect/>
          </a:stretch>
        </p:blipFill>
        <p:spPr>
          <a:xfrm>
            <a:off x="1600200" y="1219200"/>
            <a:ext cx="5486400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l-GR" sz="1800" dirty="0"/>
              <a:t>Ο Χριστάκης ρώτησε τον Παναγιώτη πού να ρίξει τα στάχυα και ο Παναγιώτης του απάντησε να τα ρίξει ψηλά στον αέρα.</a:t>
            </a:r>
            <a:endParaRPr lang="en-US" sz="1800" dirty="0"/>
          </a:p>
        </p:txBody>
      </p:sp>
      <p:sp>
        <p:nvSpPr>
          <p:cNvPr id="6" name="Rectangular Callout 5"/>
          <p:cNvSpPr/>
          <p:nvPr/>
        </p:nvSpPr>
        <p:spPr>
          <a:xfrm>
            <a:off x="990600" y="2209800"/>
            <a:ext cx="2286000" cy="1219200"/>
          </a:xfrm>
          <a:prstGeom prst="wedgeRectCallout">
            <a:avLst>
              <a:gd name="adj1" fmla="val -227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3733800" y="464127"/>
            <a:ext cx="2209800" cy="1371600"/>
          </a:xfrm>
          <a:prstGeom prst="wedgeRectCallout">
            <a:avLst>
              <a:gd name="adj1" fmla="val -20206"/>
              <a:gd name="adj2" fmla="val 69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69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Ευθύς και Πλάγιος Λόγος</vt:lpstr>
      <vt:lpstr>Ας θυμηθούμε...</vt:lpstr>
      <vt:lpstr>Για να δούμε...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Ευθύς και Πλάγιος Λόγος</dc:title>
  <dc:creator>User</dc:creator>
  <cp:lastModifiedBy>Pambina. Lazaridou</cp:lastModifiedBy>
  <cp:revision>2</cp:revision>
  <dcterms:created xsi:type="dcterms:W3CDTF">2016-04-12T14:55:40Z</dcterms:created>
  <dcterms:modified xsi:type="dcterms:W3CDTF">2020-04-12T17:00:18Z</dcterms:modified>
</cp:coreProperties>
</file>