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0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22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47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91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59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17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63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33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7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08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7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3FD9-BD44-450C-9034-D29F610C9A90}" type="datetimeFigureOut">
              <a:rPr lang="en-US" smtClean="0"/>
              <a:t>4/12/2020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5A6B4-268D-45A4-B10B-1D3306582F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15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Το πιο γλυκό ψωμί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72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Το πιο γλυκό ψωμί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3573" y="1600200"/>
            <a:ext cx="2545854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81600" y="1600200"/>
            <a:ext cx="2743200" cy="4876800"/>
          </a:xfrm>
        </p:spPr>
      </p:pic>
    </p:spTree>
    <p:extLst>
      <p:ext uri="{BB962C8B-B14F-4D97-AF65-F5344CB8AC3E}">
        <p14:creationId xmlns:p14="http://schemas.microsoft.com/office/powerpoint/2010/main" val="2163193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Η ομάδα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  <p:extLst>
      <p:ext uri="{BB962C8B-B14F-4D97-AF65-F5344CB8AC3E}">
        <p14:creationId xmlns:p14="http://schemas.microsoft.com/office/powerpoint/2010/main" val="2132844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Ο θερισμός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92300" y="2603500"/>
            <a:ext cx="5283200" cy="2971800"/>
          </a:xfrm>
        </p:spPr>
      </p:pic>
    </p:spTree>
    <p:extLst>
      <p:ext uri="{BB962C8B-B14F-4D97-AF65-F5344CB8AC3E}">
        <p14:creationId xmlns:p14="http://schemas.microsoft.com/office/powerpoint/2010/main" val="2833457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Το στίβασμα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874646" y="421241"/>
            <a:ext cx="3394710" cy="6035040"/>
          </a:xfrm>
        </p:spPr>
      </p:pic>
    </p:spTree>
    <p:extLst>
      <p:ext uri="{BB962C8B-B14F-4D97-AF65-F5344CB8AC3E}">
        <p14:creationId xmlns:p14="http://schemas.microsoft.com/office/powerpoint/2010/main" val="2136606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/>
              <a:t>Το λίχνισμα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76563" y="604838"/>
            <a:ext cx="3343275" cy="5943600"/>
          </a:xfrm>
        </p:spPr>
      </p:pic>
    </p:spTree>
    <p:extLst>
      <p:ext uri="{BB962C8B-B14F-4D97-AF65-F5344CB8AC3E}">
        <p14:creationId xmlns:p14="http://schemas.microsoft.com/office/powerpoint/2010/main" val="391492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Το αλώνισμα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14" y="1600200"/>
            <a:ext cx="3123771" cy="4525963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243" y="1600200"/>
            <a:ext cx="2850513" cy="4525963"/>
          </a:xfrm>
        </p:spPr>
      </p:pic>
    </p:spTree>
    <p:extLst>
      <p:ext uri="{BB962C8B-B14F-4D97-AF65-F5344CB8AC3E}">
        <p14:creationId xmlns:p14="http://schemas.microsoft.com/office/powerpoint/2010/main" val="338941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Το άλεσμα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3573" y="1600200"/>
            <a:ext cx="2545854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45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14529476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Το ζύμωμα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573" y="1600200"/>
            <a:ext cx="2545854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4573" y="1600200"/>
            <a:ext cx="2545854" cy="4525963"/>
          </a:xfrm>
        </p:spPr>
      </p:pic>
    </p:spTree>
    <p:extLst>
      <p:ext uri="{BB962C8B-B14F-4D97-AF65-F5344CB8AC3E}">
        <p14:creationId xmlns:p14="http://schemas.microsoft.com/office/powerpoint/2010/main" val="2406936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/>
              <a:t>Το φούρνισμα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03573" y="1600200"/>
            <a:ext cx="2545854" cy="4525963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16413" y="1951187"/>
            <a:ext cx="2545854" cy="3825080"/>
          </a:xfrm>
        </p:spPr>
      </p:pic>
    </p:spTree>
    <p:extLst>
      <p:ext uri="{BB962C8B-B14F-4D97-AF65-F5344CB8AC3E}">
        <p14:creationId xmlns:p14="http://schemas.microsoft.com/office/powerpoint/2010/main" val="25838330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24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Το πιο γλυκό ψωμί</vt:lpstr>
      <vt:lpstr>Η ομάδα</vt:lpstr>
      <vt:lpstr>Ο θερισμός</vt:lpstr>
      <vt:lpstr>Το στίβασμα</vt:lpstr>
      <vt:lpstr>Το λίχνισμα</vt:lpstr>
      <vt:lpstr>Το αλώνισμα</vt:lpstr>
      <vt:lpstr>Το άλεσμα</vt:lpstr>
      <vt:lpstr>Το ζύμωμα</vt:lpstr>
      <vt:lpstr>Το φούρνισμα</vt:lpstr>
      <vt:lpstr>Το πιο γλυκό ψωμί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πιο γλυκό ψωμί</dc:title>
  <dc:creator>User</dc:creator>
  <cp:lastModifiedBy>Pambina. Lazaridou</cp:lastModifiedBy>
  <cp:revision>4</cp:revision>
  <dcterms:created xsi:type="dcterms:W3CDTF">2016-04-12T06:22:59Z</dcterms:created>
  <dcterms:modified xsi:type="dcterms:W3CDTF">2020-04-12T17:01:23Z</dcterms:modified>
</cp:coreProperties>
</file>